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4837EB-BAE7-4FFB-A992-B78D53E0E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95AE5B0-BFE8-4424-9408-8C3A42B9D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B945A-3AFF-4A08-B601-65048B59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79C7B5-7B37-4271-A19B-2ED58BF5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E65F40-357A-45BA-BB64-421E0147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26BDF-B179-4BA4-87E5-D37CD9F8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774D43-B60B-4FF4-A281-E74DBD4FE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21CD-1F02-41D6-94DA-016DDB18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145B0F-8D22-4102-A610-A0E2DC35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BADE6B-C830-4977-9D4D-31FBA591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2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26AE46-A639-44AD-B953-AA44E0F13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A553FD-2FA8-4F5F-B267-B79C9700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46DDBA-2248-429F-99E1-5587BB41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D4519A-507B-4C1F-854E-58D7C43B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5AF607-5C94-409B-8EB1-FA2FBA48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25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FED87-DE37-4EC0-8D2A-C58F7AE4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F59885-1A5C-485D-85DC-06F64B75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D0D22-71D3-4383-A135-54B31FE0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FBAB04-94EA-4527-BECF-2053AB55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BC32C3-2AD9-4CAD-AA8C-2C5CF0CD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7E7F6F-6609-48EE-B998-FE422B1E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93D48F-8331-44A4-88B4-FB0BC0FB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4EC84F-C167-4849-BAC0-94BC9488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1575A5-E797-43BC-A70C-6592C27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54DF1D-6271-4E87-87D4-8928EF6E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23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B0D71-3F5D-4DFC-A782-6DCBA6A5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EF0A90-8E3D-49D1-AC6A-A4ADEA016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4E7D22-0C3E-487A-AF4F-7CBF0761D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9B24DE-C556-4377-9B9F-AA8CA3F4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68DAC8-0089-4745-9DE0-300C4836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2F9ED8-FC40-401A-93E2-121B860B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18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684A6-6FCB-4F33-93AD-F3113F0D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D1C5DD-BB28-4D46-96BF-E9B4B2EBF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E491B5-4D66-4605-A9FE-2AC129066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04AB174-B725-427C-9114-371DD3CF2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AD9395-C08C-4C86-95D4-E361FB25D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3B8173C-B37C-46B7-8B80-1C2D0F38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80446B-790B-45C8-98DA-8A188117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7D413E-61CD-4C3B-9F4B-1CFE3AF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9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6A9CA3-F38B-43B1-B673-2FDC9F91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BD45CB-A636-4996-9C13-EEBE8320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1096AD-371B-4ED7-8DF0-60EF25A9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84696A-4CFD-4455-AA0B-F76D2831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0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BFF4AB-D2F2-435D-A4AB-F18A881F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46D4E5-0187-48F9-A57C-3636FDDE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D03ACF-8665-46D4-A2CB-A3243F6F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7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64D69-8CAA-4464-9EBB-E654780E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5ED572-8567-404E-9094-58C9B392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19BA2D-05C3-4550-BC2E-DBEA0174D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8EC2-B0FC-4EDF-B246-4CA316F5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0476AE-1D36-4B46-8265-8A8BD5B8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E7AA80-3400-4D16-9FEB-EF9260F0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62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88F8A-5102-4B10-8B3C-4F61ED3D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107189F-324A-407F-B2D1-EF630550B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9FB50A-51E7-4DBC-9378-381FAB2E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E6E47F-9D23-4A33-8D20-9286387B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03353E-2869-47CB-BC30-D9939416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E1A73E-2C69-43D5-AAE6-BA628568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9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87BDD4D-F46F-4ECB-A72C-BB5B833A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7A1713-6FB9-43E9-977B-6C56E48C9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27BFFF-1D72-4A8A-B4DA-0BA854920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1B16-8F5F-4B4B-B7D4-2FF51C75B917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24583-6C41-42C8-9718-3893062BC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AB5F6-21AE-414E-AFA1-8C22D8773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6159-AA12-4C08-906F-BFC6E29BC2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1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女人&#10;&#10;描述已自动生成">
            <a:extLst>
              <a:ext uri="{FF2B5EF4-FFF2-40B4-BE49-F238E27FC236}">
                <a16:creationId xmlns:a16="http://schemas.microsoft.com/office/drawing/2014/main" id="{2B67A0A9-0AB1-48D3-B914-49F312FF1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AD671C3D-9BFA-4CB3-AFF3-290E88FC1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7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F8C152D5-2314-427B-A126-07D3004F7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6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26ED7BEC-9A9E-488F-A357-7CA3E769B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99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870BCEE1-B694-48A8-BA3A-940C3DF3D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473F3739-EF67-473E-A4D2-0FD545BC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1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D0932E61-AE16-4A24-854A-B7D30DBE4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66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穿着西装笔挺的男子与配字&#10;&#10;描述已自动生成">
            <a:extLst>
              <a:ext uri="{FF2B5EF4-FFF2-40B4-BE49-F238E27FC236}">
                <a16:creationId xmlns:a16="http://schemas.microsoft.com/office/drawing/2014/main" id="{098AD623-4815-4344-B181-B11834367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C7A9EEDA-EA28-4522-8525-13D8509FF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3874287D-CA43-4250-846F-3BF7D5D30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2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AB861954-3E5D-4474-A25B-AF57C2CFD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9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0BD66870-30D7-43CF-8BBD-F4715447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96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05E0BEFB-A07D-4C77-981C-60605DCA4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38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8E85783C-AC42-4ABC-AF19-3DCD403A8F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ABA8E521-E557-4774-82A5-B01938094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截图图人的照片上写着字&#10;&#10;描述已自动生成">
            <a:extLst>
              <a:ext uri="{FF2B5EF4-FFF2-40B4-BE49-F238E27FC236}">
                <a16:creationId xmlns:a16="http://schemas.microsoft.com/office/drawing/2014/main" id="{F0B5962C-87CD-4705-9C1C-393E6B55D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61B2D591-2E70-44AE-8E28-C0DA013D6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94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9E6188AD-3E51-4156-A875-C155E8394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6E56BB-C8E6-4F70-B8BF-921C4912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97716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43316-AB20-4DD1-8578-B5D7F033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61952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5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7D808A7F-E329-4655-87FA-F4D4D0C7E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6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B5B81222-D16C-47CD-8B68-BB3E7BBA1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6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0B2FB676-4929-4266-939B-F5BB88B4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9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B7A779B0-DDA7-4CA5-A600-8696AEE69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91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A1BBC60B-926D-4A6B-8525-5A9F02CD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5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EEBB231C-1B35-45E5-ABD1-74193552E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8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6336B11F-914F-43A5-A924-CB9948A21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11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4AEE8C09-178A-4283-8FB1-094A16E82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44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936EE028-5AA5-4ECF-BB99-179B5079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5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50AAF013-6286-4B9A-A949-E1076845E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19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截图图人的照片上写着字&#10;&#10;描述已自动生成">
            <a:extLst>
              <a:ext uri="{FF2B5EF4-FFF2-40B4-BE49-F238E27FC236}">
                <a16:creationId xmlns:a16="http://schemas.microsoft.com/office/drawing/2014/main" id="{3261F0BB-07E4-40BC-A5DA-51237ACFD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34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截图&#10;&#10;描述已自动生成">
            <a:extLst>
              <a:ext uri="{FF2B5EF4-FFF2-40B4-BE49-F238E27FC236}">
                <a16:creationId xmlns:a16="http://schemas.microsoft.com/office/drawing/2014/main" id="{F15BA2F0-5BD4-4639-9DC9-1640ED432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05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03216267-811E-4391-A87F-1CA796B2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4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4BE18093-435B-4400-8812-77C5825EE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46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031EE681-612F-48CA-97DE-2CC4E878A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DF2D698A-3C77-4022-AB36-0F6B7CC4D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37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27235F79-BD74-42ED-91B8-49E30B70D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23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66DBE410-F9A0-460D-83A8-FC069889DD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F60B5E80-1B63-4B4E-B5BA-5300DD928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截图图人的照片上写着字&#10;&#10;描述已自动生成">
            <a:extLst>
              <a:ext uri="{FF2B5EF4-FFF2-40B4-BE49-F238E27FC236}">
                <a16:creationId xmlns:a16="http://schemas.microsoft.com/office/drawing/2014/main" id="{412B0F3A-32C5-4E63-ADF0-D4D7640C5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2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截图, 男人, 标志&#10;&#10;描述已自动生成">
            <a:extLst>
              <a:ext uri="{FF2B5EF4-FFF2-40B4-BE49-F238E27FC236}">
                <a16:creationId xmlns:a16="http://schemas.microsoft.com/office/drawing/2014/main" id="{CD298925-8877-4CAF-8B29-A7DC7BCA1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3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ACC326EC-D824-4D76-8645-285876905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8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B77AD3E1-DD89-43EB-A76A-264961E7B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61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 lin</dc:creator>
  <cp:lastModifiedBy>jing lin</cp:lastModifiedBy>
  <cp:revision>1</cp:revision>
  <dcterms:created xsi:type="dcterms:W3CDTF">2020-03-26T10:43:17Z</dcterms:created>
  <dcterms:modified xsi:type="dcterms:W3CDTF">2020-03-26T10:46:29Z</dcterms:modified>
</cp:coreProperties>
</file>